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1B386F56-7FD5-4EB1-BC7B-E05C51568E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5227BC0-E031-472D-AD54-999741EDBA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7D36-CEB1-49E6-B26D-134EAA728DC4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424DC0-5409-405C-AB2B-8E0E26C428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D70837C-A54F-4BFD-894B-FFF53243C6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3E9FB-9575-4AAF-BF32-3C37F348199E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988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5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5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48932" y="165997"/>
            <a:ext cx="6858000" cy="23876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TÍTULO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28926" y="5424994"/>
            <a:ext cx="6858000" cy="165576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Arial Black" panose="020B0A04020102020204" pitchFamily="34" charset="0"/>
              </a:rPr>
              <a:t>Nomes</a:t>
            </a:r>
            <a:r>
              <a:rPr lang="en-US" sz="2400" dirty="0">
                <a:latin typeface="Arial Black" panose="020B0A04020102020204" pitchFamily="34" charset="0"/>
              </a:rPr>
              <a:t> dos </a:t>
            </a:r>
            <a:r>
              <a:rPr lang="en-US" sz="2400" dirty="0" err="1">
                <a:latin typeface="Arial Black" panose="020B0A04020102020204" pitchFamily="34" charset="0"/>
              </a:rPr>
              <a:t>autores</a:t>
            </a:r>
            <a:endParaRPr lang="en-US" sz="2400" dirty="0">
              <a:latin typeface="Arial Black" panose="020B0A04020102020204" pitchFamily="34" charset="0"/>
            </a:endParaRPr>
          </a:p>
          <a:p>
            <a:pPr algn="l"/>
            <a:endParaRPr lang="en-US" sz="2400" dirty="0">
              <a:latin typeface="Arial Black" panose="020B0A04020102020204" pitchFamily="34" charset="0"/>
            </a:endParaRPr>
          </a:p>
          <a:p>
            <a:pPr algn="l"/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60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28650" y="1690689"/>
            <a:ext cx="7886700" cy="4312546"/>
          </a:xfrm>
        </p:spPr>
        <p:txBody>
          <a:bodyPr>
            <a:normAutofit/>
          </a:bodyPr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Arial Black" panose="020B0A04020102020204" pitchFamily="34" charset="0"/>
              </a:rPr>
              <a:t>Introdução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Arial Black" panose="020B0A04020102020204" pitchFamily="34" charset="0"/>
              </a:rPr>
              <a:t>Objetivos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Arial Black" panose="020B0A04020102020204" pitchFamily="34" charset="0"/>
              </a:rPr>
              <a:t>Metodologia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Arial Black" panose="020B0A04020102020204" pitchFamily="34" charset="0"/>
              </a:rPr>
              <a:t>Resultados Obtidos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Arial Black" panose="020B0A04020102020204" pitchFamily="34" charset="0"/>
              </a:rPr>
              <a:t>Referências 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ESTRUTURA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145661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28650" y="1690689"/>
            <a:ext cx="7886700" cy="4312546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Black" panose="020B0A04020102020204" pitchFamily="34" charset="0"/>
              </a:rPr>
              <a:t>Cada apresentação dura 15 minutos, 12 minutos para a apresentação e três minutos para perguntas, com cinco minutos para deslocamento entre salas;</a:t>
            </a:r>
          </a:p>
          <a:p>
            <a:pPr marL="342900" indent="-3429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Black" panose="020B0A04020102020204" pitchFamily="34" charset="0"/>
              </a:rPr>
              <a:t>A escolha da fonte é de cada apresentador, porém sugere-se para títulos tamanho 32 e para o texto tamanho mínimo de 28 ou 24;</a:t>
            </a:r>
          </a:p>
          <a:p>
            <a:pPr marL="342900" indent="-3429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latin typeface="Arial Black" panose="020B0A04020102020204" pitchFamily="34" charset="0"/>
              </a:rPr>
              <a:t>A apresentação pode ser baixada </a:t>
            </a:r>
            <a:r>
              <a:rPr lang="pt-BR" sz="2400">
                <a:latin typeface="Arial Black" panose="020B0A04020102020204" pitchFamily="34" charset="0"/>
              </a:rPr>
              <a:t>ou apresentada diretamente </a:t>
            </a:r>
            <a:r>
              <a:rPr lang="pt-BR" sz="2400" dirty="0">
                <a:latin typeface="Arial Black" panose="020B0A04020102020204" pitchFamily="34" charset="0"/>
              </a:rPr>
              <a:t>do drive. </a:t>
            </a:r>
          </a:p>
          <a:p>
            <a:pPr marL="342900" indent="-34290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INFORMAÇÕES IMPORTANTES</a:t>
            </a:r>
          </a:p>
        </p:txBody>
      </p:sp>
    </p:spTree>
    <p:extLst>
      <p:ext uri="{BB962C8B-B14F-4D97-AF65-F5344CB8AC3E}">
        <p14:creationId xmlns:p14="http://schemas.microsoft.com/office/powerpoint/2010/main" val="39221551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epe 2023" id="{4FAC9EF6-8854-4A06-BAEA-6CF0544D4902}" vid="{FFC60C58-B554-4B4A-A5E6-88214EC667EC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Ciepe 2023</Template>
  <TotalTime>13</TotalTime>
  <Words>79</Words>
  <Application>Microsoft Office PowerPoint</Application>
  <PresentationFormat>Apresentação na tela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Wingdings</vt:lpstr>
      <vt:lpstr>Tema do Office</vt:lpstr>
      <vt:lpstr>TÍTULO DO TRABALHO</vt:lpstr>
      <vt:lpstr>ESTRUTURA DA APRESENTAÇÃO</vt:lpstr>
      <vt:lpstr>INFORMAÇÕES IMPORTANTES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Admin</dc:creator>
  <cp:lastModifiedBy>Lilian Adriana Borges</cp:lastModifiedBy>
  <cp:revision>4</cp:revision>
  <dcterms:created xsi:type="dcterms:W3CDTF">2023-05-08T12:30:05Z</dcterms:created>
  <dcterms:modified xsi:type="dcterms:W3CDTF">2026-04-06T17:08:45Z</dcterms:modified>
</cp:coreProperties>
</file>